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9" r:id="rId2"/>
    <p:sldId id="306" r:id="rId3"/>
    <p:sldId id="307" r:id="rId4"/>
    <p:sldId id="308" r:id="rId5"/>
    <p:sldId id="310" r:id="rId6"/>
    <p:sldId id="304" r:id="rId7"/>
    <p:sldId id="305" r:id="rId8"/>
    <p:sldId id="313" r:id="rId9"/>
    <p:sldId id="314" r:id="rId10"/>
    <p:sldId id="311" r:id="rId11"/>
    <p:sldId id="31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0771" autoAdjust="0"/>
  </p:normalViewPr>
  <p:slideViewPr>
    <p:cSldViewPr snapToGrid="0">
      <p:cViewPr varScale="1">
        <p:scale>
          <a:sx n="56" d="100"/>
          <a:sy n="56" d="100"/>
        </p:scale>
        <p:origin x="51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homme adulte va peser entre 60 et 150 kg (hors extrêmes)</a:t>
            </a:r>
          </a:p>
          <a:p>
            <a:r>
              <a:rPr lang="fr-FR" dirty="0"/>
              <a:t>Un chat va peser de 2 à 10 kg avec une moyenne autour de 5 kg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 pas d’adule en moyenne c’est 60 cm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92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homme adulte va peser entre 60 et 150 kg (hors extrêmes)</a:t>
            </a:r>
          </a:p>
          <a:p>
            <a:r>
              <a:rPr lang="fr-FR" dirty="0"/>
              <a:t>Un chat va peser de 2 à 10 kg avec une moyenne autour de 5 kg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56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438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729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52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46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626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Une baguette, normale ou spéciale coute autour de 1€50,,,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790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158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788178" y="2078316"/>
              <a:ext cx="5567644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J’estime des longueurs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Quand je fais 1 pas en marchant, je marche plus </a:t>
            </a:r>
          </a:p>
          <a:p>
            <a:r>
              <a:rPr lang="fr-FR"/>
              <a:t>d’un mètre</a:t>
            </a:r>
            <a:r>
              <a:rPr lang="fr-FR" dirty="0"/>
              <a:t>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FAUX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4B411F-7CD7-27C8-6B1E-21854AF2A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7" y="2627534"/>
            <a:ext cx="3348823" cy="22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9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Quand je fais 1 pas en marchant, je marche plus </a:t>
            </a:r>
          </a:p>
          <a:p>
            <a:r>
              <a:rPr lang="fr-FR" dirty="0"/>
              <a:t>d’un mètre…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FAUX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4B411F-7CD7-27C8-6B1E-21854AF2A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7" y="2627534"/>
            <a:ext cx="3348823" cy="22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3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15293" y="1456125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La plupart des hommes mesurent…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942531" y="20700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moins de 2 mètres.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942530" y="377649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2 mètres.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5FCDB9-313B-2C5A-01D9-FBE4279F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3" y="1349358"/>
            <a:ext cx="2483562" cy="372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942531" y="20700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moins de 2 mètres.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942530" y="377649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2 mètres.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5FCDB9-313B-2C5A-01D9-FBE4279F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3" y="1349358"/>
            <a:ext cx="2483562" cy="372679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E1BE103E-25A5-E369-3A63-EC39F1390C69}"/>
              </a:ext>
            </a:extLst>
          </p:cNvPr>
          <p:cNvSpPr txBox="1">
            <a:spLocks/>
          </p:cNvSpPr>
          <p:nvPr/>
        </p:nvSpPr>
        <p:spPr>
          <a:xfrm>
            <a:off x="3115293" y="1456125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La plupart des hommes mesurent…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41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baignoire a une hauteur de plus d’un mètre.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FAUX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F4C2FF-3934-C5CA-14C6-DE436990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4" y="1706430"/>
            <a:ext cx="3011104" cy="27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4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baignoire a une hauteur de plus d’un mètre.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FAUX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F4C2FF-3934-C5CA-14C6-DE436990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4" y="1706430"/>
            <a:ext cx="3011104" cy="27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20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Un stylo mesure…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09745" y="207006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10 centimètres.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09745" y="377649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fr-FR" sz="3200" dirty="0">
                <a:solidFill>
                  <a:schemeClr val="tx1"/>
                </a:solidFill>
              </a:rPr>
              <a:t>moins de 10 centimètres.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14A872-BF46-535E-A992-79AC37AE8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63009">
            <a:off x="-251396" y="2232963"/>
            <a:ext cx="3953274" cy="197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Un stylo mesure…</a:t>
            </a:r>
            <a:endParaRPr lang="fr-FR" sz="20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B9BCAA-4610-99E9-0A8A-6C9DAE601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63009">
            <a:off x="-251396" y="2232963"/>
            <a:ext cx="3953274" cy="1976637"/>
          </a:xfrm>
          <a:prstGeom prst="rect">
            <a:avLst/>
          </a:prstGeom>
        </p:spPr>
      </p:pic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5B98019F-4FE5-9B85-E812-0DEB120114BC}"/>
              </a:ext>
            </a:extLst>
          </p:cNvPr>
          <p:cNvSpPr/>
          <p:nvPr/>
        </p:nvSpPr>
        <p:spPr>
          <a:xfrm>
            <a:off x="4809745" y="207006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plus de 10 centimètres.</a:t>
            </a:r>
            <a:r>
              <a:rPr lang="fr-FR" sz="3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C324BE39-0837-2BED-7929-1BB2CB055405}"/>
              </a:ext>
            </a:extLst>
          </p:cNvPr>
          <p:cNvSpPr/>
          <p:nvPr/>
        </p:nvSpPr>
        <p:spPr>
          <a:xfrm>
            <a:off x="4809745" y="377649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fr-FR" sz="3200" dirty="0">
                <a:solidFill>
                  <a:schemeClr val="tx1"/>
                </a:solidFill>
              </a:rPr>
              <a:t>moins de 10 centimètres. </a:t>
            </a:r>
          </a:p>
        </p:txBody>
      </p:sp>
    </p:spTree>
    <p:extLst>
      <p:ext uri="{BB962C8B-B14F-4D97-AF65-F5344CB8AC3E}">
        <p14:creationId xmlns:p14="http://schemas.microsoft.com/office/powerpoint/2010/main" val="62196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baguette de pain coute…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moins de 5 €.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5 €.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79DBE-8CF6-66C6-3D72-5FD05E772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5092" y="2288344"/>
            <a:ext cx="4572392" cy="285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8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baguette de pain coute </a:t>
            </a:r>
          </a:p>
          <a:p>
            <a:r>
              <a:rPr lang="fr-FR" dirty="0"/>
              <a:t>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moins de 5€.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5€.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79DBE-8CF6-66C6-3D72-5FD05E772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5092" y="2288344"/>
            <a:ext cx="4572392" cy="285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8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790</TotalTime>
  <Words>304</Words>
  <Application>Microsoft Office PowerPoint</Application>
  <PresentationFormat>Affichage à l'écran (4:3)</PresentationFormat>
  <Paragraphs>93</Paragraphs>
  <Slides>11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64</cp:revision>
  <dcterms:created xsi:type="dcterms:W3CDTF">2023-02-07T14:55:57Z</dcterms:created>
  <dcterms:modified xsi:type="dcterms:W3CDTF">2026-02-19T09:10:40Z</dcterms:modified>
</cp:coreProperties>
</file>